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81" r:id="rId8"/>
    <p:sldId id="287" r:id="rId9"/>
    <p:sldId id="284" r:id="rId10"/>
    <p:sldId id="269" r:id="rId11"/>
    <p:sldId id="271" r:id="rId12"/>
    <p:sldId id="272" r:id="rId13"/>
    <p:sldId id="273" r:id="rId14"/>
    <p:sldId id="274" r:id="rId15"/>
    <p:sldId id="290" r:id="rId16"/>
    <p:sldId id="275" r:id="rId17"/>
    <p:sldId id="291" r:id="rId18"/>
    <p:sldId id="292" r:id="rId19"/>
    <p:sldId id="293" r:id="rId20"/>
    <p:sldId id="294" r:id="rId21"/>
    <p:sldId id="295" r:id="rId22"/>
    <p:sldId id="276" r:id="rId23"/>
    <p:sldId id="277" r:id="rId24"/>
    <p:sldId id="278" r:id="rId25"/>
    <p:sldId id="285" r:id="rId26"/>
    <p:sldId id="279" r:id="rId27"/>
    <p:sldId id="280" r:id="rId28"/>
    <p:sldId id="282" r:id="rId29"/>
    <p:sldId id="283" r:id="rId30"/>
    <p:sldId id="288" r:id="rId31"/>
    <p:sldId id="289" r:id="rId32"/>
    <p:sldId id="286" r:id="rId33"/>
    <p:sldId id="267" r:id="rId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56F6-8CFE-1497-217B-DB9A699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time trend blocked by state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A35A-3ACA-D4F4-B96E-57EE9FFB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97" y="1825625"/>
            <a:ext cx="988520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C58AA-3E61-8BCF-5C18-1665644BE85D}"/>
              </a:ext>
            </a:extLst>
          </p:cNvPr>
          <p:cNvSpPr txBox="1"/>
          <p:nvPr/>
        </p:nvSpPr>
        <p:spPr>
          <a:xfrm>
            <a:off x="407609" y="1321356"/>
            <a:ext cx="82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Done. Need to fix graph to line and show recovered and cases on same graph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11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6249-CB56-6E51-BF63-5F307006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EEB0E-A8FE-799C-A252-2B21589F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933"/>
            <a:ext cx="8918987" cy="43328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0D6F2-7759-4CE8-2FF0-F121CD0F6912}"/>
              </a:ext>
            </a:extLst>
          </p:cNvPr>
          <p:cNvSpPr txBox="1"/>
          <p:nvPr/>
        </p:nvSpPr>
        <p:spPr>
          <a:xfrm flipH="1">
            <a:off x="1010453" y="461394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82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8AC2-CC6E-D4FF-983D-AB4EE2D8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D1595-C6DF-C3F4-F62F-F37C3FEE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88" y="1749967"/>
            <a:ext cx="7604910" cy="4531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E6EB8-8B78-2EEF-8127-C256283557FC}"/>
              </a:ext>
            </a:extLst>
          </p:cNvPr>
          <p:cNvSpPr txBox="1"/>
          <p:nvPr/>
        </p:nvSpPr>
        <p:spPr>
          <a:xfrm flipH="1">
            <a:off x="641337" y="1690688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636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64796-7CF6-A764-BE00-5D9F06CA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3" y="226337"/>
            <a:ext cx="10267559" cy="650205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1984B-7E2E-596B-060F-156D104DCB4E}"/>
              </a:ext>
            </a:extLst>
          </p:cNvPr>
          <p:cNvSpPr txBox="1"/>
          <p:nvPr/>
        </p:nvSpPr>
        <p:spPr>
          <a:xfrm flipH="1">
            <a:off x="627272" y="226337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658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E264-B689-8802-7A09-F405ABC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specific age group more vulnerable for infection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7801A-750B-7E72-3ABC-2B199A56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7" y="1690689"/>
            <a:ext cx="11947977" cy="462863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BBF659-077C-BF00-A4FF-61ADEA2EB9F1}"/>
              </a:ext>
            </a:extLst>
          </p:cNvPr>
          <p:cNvSpPr/>
          <p:nvPr/>
        </p:nvSpPr>
        <p:spPr>
          <a:xfrm>
            <a:off x="3376943" y="1982709"/>
            <a:ext cx="2719057" cy="4227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CF6F2-309A-2DF2-4D43-7568302217DB}"/>
              </a:ext>
            </a:extLst>
          </p:cNvPr>
          <p:cNvSpPr txBox="1"/>
          <p:nvPr/>
        </p:nvSpPr>
        <p:spPr>
          <a:xfrm>
            <a:off x="6392779" y="2185737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Alin</a:t>
            </a:r>
            <a:endParaRPr lang="en-IL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288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6B2-59F0-CFD2-2A9D-D77E0EDB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age can be predictor for recovery success?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6BB00-C474-CD15-E97C-C07790B4A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151"/>
            <a:ext cx="10515600" cy="4168286"/>
          </a:xfrm>
        </p:spPr>
      </p:pic>
    </p:spTree>
    <p:extLst>
      <p:ext uri="{BB962C8B-B14F-4D97-AF65-F5344CB8AC3E}">
        <p14:creationId xmlns:p14="http://schemas.microsoft.com/office/powerpoint/2010/main" val="4145221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7513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 err="1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E324935-AA17-493A-ACF2-96ACE7B9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345"/>
            <a:ext cx="4821921" cy="41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805</Words>
  <Application>Microsoft Office PowerPoint</Application>
  <PresentationFormat>Widescreen</PresentationFormat>
  <Paragraphs>118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Cases time trend blocked by state</vt:lpstr>
      <vt:lpstr>Deaths trends</vt:lpstr>
      <vt:lpstr>Summaries</vt:lpstr>
      <vt:lpstr>PowerPoint Presentation</vt:lpstr>
      <vt:lpstr>Is specific age group more vulnerable for infection </vt:lpstr>
      <vt:lpstr> </vt:lpstr>
      <vt:lpstr>Is age can be predictor for recovery success?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DannyC19</cp:lastModifiedBy>
  <cp:revision>63</cp:revision>
  <dcterms:created xsi:type="dcterms:W3CDTF">2023-02-08T07:12:57Z</dcterms:created>
  <dcterms:modified xsi:type="dcterms:W3CDTF">2023-02-22T11:29:11Z</dcterms:modified>
</cp:coreProperties>
</file>